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144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ECF8-3D5C-9142-AD7B-C1FECDE0DB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2C4A86-5FA7-76DF-C3CB-3308654BE2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028100-781E-E41E-623E-0EEA94785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BDC77-DF17-444F-A001-FD685F5A0803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9EB258-4931-E169-BBE3-36DDD07E3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3A43E2-6533-C867-BB63-C8EB6F52E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A52D1-C8BF-4239-A749-627EBA36E5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8414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23A37-5128-7B8C-6498-86CD3A818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7336E5-6EC5-F8BA-2863-E3D2D10451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C61864-175C-898F-63BA-8AE487145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BDC77-DF17-444F-A001-FD685F5A0803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5563BE-70BD-CEE7-ACBE-4F765AC27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6478-FD17-86B6-7FCD-F4BBA96BA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A52D1-C8BF-4239-A749-627EBA36E5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671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ED796D-E52A-EB71-372B-A73D06710A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7D663B-E304-3270-372A-C82C06F6A5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704519-46ED-B6AB-20F9-D5BD092C1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BDC77-DF17-444F-A001-FD685F5A0803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6BD00F-1635-681A-E9FB-5A7E47686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DCB6D8-DF62-10C9-620C-8A86F48F8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A52D1-C8BF-4239-A749-627EBA36E5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147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45A78-A0C1-31FA-CE8C-BDA259AAD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B27F0E-EB5E-5C7D-D94C-3529BD197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F17B44-9C26-A6EB-D2BA-6382DFF5F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BDC77-DF17-444F-A001-FD685F5A0803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98B4DC-D17F-4AE9-08C9-1EEE69892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F4228C-85D6-46C7-CFB1-BA3F7872C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A52D1-C8BF-4239-A749-627EBA36E5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717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5052F-6A76-E22E-9554-6E6EE7D92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B56470-7409-43E7-910C-530BC67804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B9536D-DAB4-D4D7-DD69-77FACD73D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BDC77-DF17-444F-A001-FD685F5A0803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F3126A-D29C-C155-E0D9-C3EB5B54C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09B529-9EBA-F593-3DF8-B4CBFC65F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A52D1-C8BF-4239-A749-627EBA36E5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729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AAF6E-80A4-39C6-749D-15DE5FA7C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D654F4-FB74-417D-31CF-277E26FF27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FCE35E-3C79-0E8D-A585-44D89B4825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5FA13A-9B21-E171-531F-80DFF4602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BDC77-DF17-444F-A001-FD685F5A0803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3F29EA-3B9B-BB3D-DEE4-BF8172F0B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076B64-326C-8AC2-AE23-80E87D70B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A52D1-C8BF-4239-A749-627EBA36E5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370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A4435-CF2E-E7CA-131E-1155C8826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42A883-9A44-21C4-7C94-C92BC422E2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4A6DF5-C467-AC42-F4BD-0334E6FAD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399A89-EA14-CFEB-028B-8AFD119C68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EDB47C-D82B-3821-6F7E-A08BA09249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D17CE0-1EA3-6CF9-4D34-481FD5965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BDC77-DF17-444F-A001-FD685F5A0803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54CAA1-0AD8-C5A0-DC6B-8CAFC283A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82CC997-E238-7157-E9D0-43DF6A8FC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A52D1-C8BF-4239-A749-627EBA36E5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696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3E7A5-E23A-CCFD-D770-E43EF3F4B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8A80EB-0AFC-BBF6-F489-21615936F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BDC77-DF17-444F-A001-FD685F5A0803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57BA80-43F7-9DD9-E606-F6FB9BB72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A4F962-767A-C313-6BF2-5B60349F1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A52D1-C8BF-4239-A749-627EBA36E5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247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42D433-8223-6894-0F7D-F7B9C261F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BDC77-DF17-444F-A001-FD685F5A0803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9DEC5A-A74C-789F-BBAE-DBEB7AE94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25945C-CA5B-7D8C-A165-F61BCB1FD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A52D1-C8BF-4239-A749-627EBA36E5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897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6A054-4371-8BFF-64EB-15B800BF6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211ABC-1659-CB1E-E9AE-3BDEC4A37D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D7C2CF-A87C-4CA2-D10D-8534A9A324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3C13B7-9493-3340-643D-10097DC33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BDC77-DF17-444F-A001-FD685F5A0803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6AD811-F3D7-848C-ABA0-20DBD7804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604422-1901-9910-DFAD-A8D147F5E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A52D1-C8BF-4239-A749-627EBA36E5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631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4CAA0-29A0-CC99-EC03-F2586E885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322374-1A4F-63EE-E3BA-58F884AC31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2B24DF-ED4A-9788-909F-A82E57FB89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B14F85-BDEE-2D5B-A064-1EC23D359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BDC77-DF17-444F-A001-FD685F5A0803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B84C0E-5092-B20D-7B35-D86D79FF2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3B03D2-A1B7-3EF0-0554-18B7C673B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A52D1-C8BF-4239-A749-627EBA36E5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297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B23B8C-2253-4FA0-266B-F080F8712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32C20B-2626-5EB1-BEB8-DDB8211052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6CEB5C-F880-48E6-75A1-7A90EC230D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BBDC77-DF17-444F-A001-FD685F5A0803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CEE2DE-B7AD-74F7-0A0A-9E05A1341D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62C30F-3591-CBBF-C141-479091F576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9A52D1-C8BF-4239-A749-627EBA36E5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6972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02179">
            <a:extLst>
              <a:ext uri="{FF2B5EF4-FFF2-40B4-BE49-F238E27FC236}">
                <a16:creationId xmlns:a16="http://schemas.microsoft.com/office/drawing/2014/main" id="{2F8938C9-65FC-118C-EC55-1C83333BCEA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2017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02180">
            <a:extLst>
              <a:ext uri="{FF2B5EF4-FFF2-40B4-BE49-F238E27FC236}">
                <a16:creationId xmlns:a16="http://schemas.microsoft.com/office/drawing/2014/main" id="{A986BA8E-FBCF-B683-4DCB-E776CC9AC2C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049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02181">
            <a:extLst>
              <a:ext uri="{FF2B5EF4-FFF2-40B4-BE49-F238E27FC236}">
                <a16:creationId xmlns:a16="http://schemas.microsoft.com/office/drawing/2014/main" id="{2E3FA1A7-2E5E-E44A-F32D-B38662A67BA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1024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02182">
            <a:extLst>
              <a:ext uri="{FF2B5EF4-FFF2-40B4-BE49-F238E27FC236}">
                <a16:creationId xmlns:a16="http://schemas.microsoft.com/office/drawing/2014/main" id="{03FE00D9-E466-276A-93B6-23740FB05E3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4769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02183">
            <a:extLst>
              <a:ext uri="{FF2B5EF4-FFF2-40B4-BE49-F238E27FC236}">
                <a16:creationId xmlns:a16="http://schemas.microsoft.com/office/drawing/2014/main" id="{20022C11-EA80-0886-9F78-16921D85B89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2320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02184">
            <a:extLst>
              <a:ext uri="{FF2B5EF4-FFF2-40B4-BE49-F238E27FC236}">
                <a16:creationId xmlns:a16="http://schemas.microsoft.com/office/drawing/2014/main" id="{96A90F5A-90AF-F434-07D1-339A7FA4E13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1968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02185">
            <a:extLst>
              <a:ext uri="{FF2B5EF4-FFF2-40B4-BE49-F238E27FC236}">
                <a16:creationId xmlns:a16="http://schemas.microsoft.com/office/drawing/2014/main" id="{A00523CD-5FC3-278C-676F-B784DA48336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5767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02186">
            <a:extLst>
              <a:ext uri="{FF2B5EF4-FFF2-40B4-BE49-F238E27FC236}">
                <a16:creationId xmlns:a16="http://schemas.microsoft.com/office/drawing/2014/main" id="{EC9E2006-A75C-8977-4A73-4249AFDD199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1970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Spirit AeroSystems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Jenkins, Drew C</dc:creator>
  <cp:lastModifiedBy>Jenkins, Drew C</cp:lastModifiedBy>
  <cp:revision>1</cp:revision>
  <dcterms:created xsi:type="dcterms:W3CDTF">2024-04-05T17:14:36Z</dcterms:created>
  <dcterms:modified xsi:type="dcterms:W3CDTF">2024-04-05T17:18:51Z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4778239a-5ddf-4a9b-a8b7-7cd52e62e059_Enabled">
    <vt:lpwstr>true</vt:lpwstr>
  </property>
  <property fmtid="{D5CDD505-2E9C-101B-9397-08002B2CF9AE}" pid="3" name="MSIP_Label_4778239a-5ddf-4a9b-a8b7-7cd52e62e059_SetDate">
    <vt:lpwstr>2024-04-05T17:18:26Z</vt:lpwstr>
  </property>
  <property fmtid="{D5CDD505-2E9C-101B-9397-08002B2CF9AE}" pid="4" name="MSIP_Label_4778239a-5ddf-4a9b-a8b7-7cd52e62e059_Method">
    <vt:lpwstr>Privileged</vt:lpwstr>
  </property>
  <property fmtid="{D5CDD505-2E9C-101B-9397-08002B2CF9AE}" pid="5" name="MSIP_Label_4778239a-5ddf-4a9b-a8b7-7cd52e62e059_Name">
    <vt:lpwstr>InternalUseOnly</vt:lpwstr>
  </property>
  <property fmtid="{D5CDD505-2E9C-101B-9397-08002B2CF9AE}" pid="6" name="MSIP_Label_4778239a-5ddf-4a9b-a8b7-7cd52e62e059_SiteId">
    <vt:lpwstr>c382e4a5-eb78-4106-9133-a5dfb1569c2f</vt:lpwstr>
  </property>
  <property fmtid="{D5CDD505-2E9C-101B-9397-08002B2CF9AE}" pid="7" name="MSIP_Label_4778239a-5ddf-4a9b-a8b7-7cd52e62e059_ActionId">
    <vt:lpwstr>672f330d-5057-4fda-b495-07196677086a</vt:lpwstr>
  </property>
  <property fmtid="{D5CDD505-2E9C-101B-9397-08002B2CF9AE}" pid="8" name="MSIP_Label_4778239a-5ddf-4a9b-a8b7-7cd52e62e059_ContentBits">
    <vt:lpwstr>0</vt:lpwstr>
  </property>
</Properties>
</file>